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32B46-5CCE-1788-BE67-431ADC7B5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EA75B5-22FD-576D-E591-D5AB12BC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01F5-FAB4-46C8-AF20-A6BEE6997D5C}" type="datetimeFigureOut">
              <a:rPr lang="nl-NL" smtClean="0"/>
              <a:t>2-8-2024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CB8FDBC-21CC-89B5-F2A0-6DAE3AEB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B80C9B-8A82-E3CF-0B7B-F936A673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0D354-B7EB-48C1-AADB-8F5D277F8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84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B3BDA3-28A8-6563-6C45-2808C08E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B7FDDA-4C3D-D834-8DA9-54E6C281F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EB6420-210F-B0E8-D65E-706BAA2C5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601F5-FAB4-46C8-AF20-A6BEE6997D5C}" type="datetimeFigureOut">
              <a:rPr lang="nl-NL" smtClean="0"/>
              <a:t>2-8-2024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DB76CB-521B-2490-69CA-D01CE24AD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FE4B61-944F-A4F3-6F09-BD1811176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D354-B7EB-48C1-AADB-8F5D277F8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7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DFFF55-F774-2F17-AA2E-FE4E362B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1C097C-86BC-E89E-EFED-BFD0139B7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7CB596C-B726-7E0C-FB51-A7D93C14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44AE01-56AD-2ED0-9220-4E200310BB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9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6E87CB-BD33-BBF5-B42D-D7E9FE590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7C5DBE-76F2-6883-3232-15ED4E36F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5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EBA81C-87B7-9174-626C-A3257A73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F865BB-5AEE-134F-55E1-9231CD5E7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2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11CAF8-57AC-CAFE-8580-43D99171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787710-D33C-C836-4CAC-1F7D5F5E41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DF2437-C930-26F8-8589-7CB52F94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C0BE25-BF75-9117-D6D3-6EE5EBB077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A14BBF1-00BE-6467-68D1-836E604C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138CCD-5F86-57CD-1372-27D8645FC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11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CA370DE-81B0-283F-3179-99CE88E7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F9359BB-25CA-4242-5AF2-F0EBA69C32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2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A45582A-5C7C-2A33-999F-297585A6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146DF6-6320-376C-0B5A-4BD8B4DA7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71A6C4-8D78-E9DD-4E3B-7E089C64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A94FD6-99AD-824C-3587-769FC036AC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8E14A4-9784-0C8D-0980-005E1172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FBA2356-0502-F7CE-31E4-F9F92300B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A6B031-B920-4463-C204-FC5AAE4B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E6C04D-BE34-E41D-E793-62302CF945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7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CDD256B-2D5C-25A2-1D0A-20D35E8D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E0A32C2-6B00-E06F-FD4E-DCA8570266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0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CDFC64-BDDC-E9D1-F7AA-BBDCCFD1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4917C79-075D-E6D0-D803-5944883B88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EA06D7-244B-F5B6-D389-A89D57EC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9300FCD-82CE-0BAA-47B6-4F907D549F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CEF0934-C818-DAC3-5B42-0BF67D7B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902E5B-1B37-434B-C445-70AAE591E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2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D07EFE-9642-A305-4859-82188842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DAFF306-D3C7-7A24-BF40-B46B07260F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2B85041-3A76-C393-692B-E0E6C424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D49A19-DA9F-96BF-C1EF-BD3D99DFED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3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C6D3696-9B40-AC21-552B-142CD498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514C25-623E-78DC-C510-155A0F3D3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C124464-57BC-60BC-F987-37E47CFD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5C0EE1-ED44-FEF8-84AD-E5C4FCEE8C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3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DFB2DE2-889C-1176-492A-4D760350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2F19A4E-2BE4-9F4B-17E4-FF0BAB0F4C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7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8F1EB8-96D3-697A-77BE-0D7DD731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659155-2182-5170-4806-15983AB7CA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84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2024-08-02T15:44:21Z</dcterms:created>
  <dcterms:modified xsi:type="dcterms:W3CDTF">2024-08-02T15:44:21Z</dcterms:modified>
</cp:coreProperties>
</file>